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68" d="100"/>
          <a:sy n="168" d="100"/>
        </p:scale>
        <p:origin x="80" y="-54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CC704-74A4-4680-9D29-C45AB9671314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8DA1A-9D33-4A5B-A509-36BB7BC31B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34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471" y="1112897"/>
            <a:ext cx="6065044" cy="484293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000" spc="-9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476" y="6064369"/>
            <a:ext cx="5190863" cy="2377440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54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35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8473" y="1004358"/>
            <a:ext cx="1478756" cy="6934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983" y="1031877"/>
            <a:ext cx="4350544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19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58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71" y="1108494"/>
            <a:ext cx="6064187" cy="4847336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000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475" y="6048286"/>
            <a:ext cx="5189792" cy="2377440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62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619" y="2879344"/>
            <a:ext cx="2854643" cy="5441696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8303" y="2879344"/>
            <a:ext cx="2854643" cy="5441696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28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619" y="2935111"/>
            <a:ext cx="2854643" cy="104491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619" y="3952217"/>
            <a:ext cx="2854643" cy="46228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74732" y="2932176"/>
            <a:ext cx="2854643" cy="104343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 cap="all" baseline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74732" y="3949192"/>
            <a:ext cx="2854643" cy="46228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35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43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15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6250" y="0"/>
            <a:ext cx="2571750" cy="990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47040" y="783296"/>
            <a:ext cx="1903095" cy="277368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27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100667"/>
            <a:ext cx="3429000" cy="6604000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5240" y="3628175"/>
            <a:ext cx="1911668" cy="4516759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5">
                <a:solidFill>
                  <a:srgbClr val="40404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99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88" y="7826966"/>
            <a:ext cx="6064187" cy="88585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858000" cy="7700264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4D4D4D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619" y="8536284"/>
            <a:ext cx="5191506" cy="77046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900"/>
              </a:spcBef>
              <a:buNone/>
              <a:defRPr sz="10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100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690" y="721548"/>
            <a:ext cx="6059686" cy="239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404" y="2879346"/>
            <a:ext cx="6048971" cy="5440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3" y="9262423"/>
            <a:ext cx="2314575" cy="330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C7D1ECC2-D98D-4E95-8F03-007AB5965283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63" y="9467896"/>
            <a:ext cx="2828925" cy="330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895" y="8420748"/>
            <a:ext cx="1645920" cy="20179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6A30748D-846B-460B-91CF-57EEC5364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65942" y="158223"/>
            <a:ext cx="6712927" cy="956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13"/>
          </a:p>
        </p:txBody>
      </p:sp>
    </p:spTree>
    <p:extLst>
      <p:ext uri="{BB962C8B-B14F-4D97-AF65-F5344CB8AC3E}">
        <p14:creationId xmlns:p14="http://schemas.microsoft.com/office/powerpoint/2010/main" val="8589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600" kern="1200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05740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5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4"/>
          <p:cNvSpPr>
            <a:spLocks noGrp="1"/>
          </p:cNvSpPr>
          <p:nvPr>
            <p:ph type="title"/>
          </p:nvPr>
        </p:nvSpPr>
        <p:spPr>
          <a:xfrm>
            <a:off x="571500" y="1373856"/>
            <a:ext cx="5706904" cy="1468102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5400" dirty="0">
                <a:ln>
                  <a:solidFill>
                    <a:srgbClr val="50B4C8"/>
                  </a:solidFill>
                </a:ln>
                <a:effectLst>
                  <a:outerShdw blurRad="50800" dist="38100" dir="2700000" algn="tl" rotWithShape="0">
                    <a:srgbClr val="FFFF00">
                      <a:alpha val="4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プログラミング</a:t>
            </a:r>
            <a:br>
              <a:rPr lang="en-US" altLang="ja-JP" sz="5400" dirty="0">
                <a:ln>
                  <a:solidFill>
                    <a:srgbClr val="50B4C8"/>
                  </a:solidFill>
                </a:ln>
                <a:effectLst>
                  <a:outerShdw blurRad="50800" dist="38100" dir="2700000" algn="tl" rotWithShape="0">
                    <a:srgbClr val="FFFF00">
                      <a:alpha val="4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ja-JP" altLang="en-US" sz="5400" dirty="0">
                <a:ln>
                  <a:solidFill>
                    <a:srgbClr val="50B4C8"/>
                  </a:solidFill>
                </a:ln>
                <a:effectLst>
                  <a:outerShdw blurRad="50800" dist="38100" dir="2700000" algn="tl" rotWithShape="0">
                    <a:srgbClr val="FFFF00">
                      <a:alpha val="4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体験教室</a:t>
            </a:r>
          </a:p>
        </p:txBody>
      </p:sp>
      <p:sp>
        <p:nvSpPr>
          <p:cNvPr id="16" name="コンテンツ プレースホルダー 15"/>
          <p:cNvSpPr>
            <a:spLocks noGrp="1"/>
          </p:cNvSpPr>
          <p:nvPr>
            <p:ph idx="1"/>
          </p:nvPr>
        </p:nvSpPr>
        <p:spPr>
          <a:xfrm>
            <a:off x="550469" y="3101800"/>
            <a:ext cx="5933549" cy="6161960"/>
          </a:xfrm>
        </p:spPr>
        <p:txBody>
          <a:bodyPr>
            <a:noAutofit/>
          </a:bodyPr>
          <a:lstStyle/>
          <a:p>
            <a:r>
              <a:rPr kumimoji="1"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日　　時 　</a:t>
            </a:r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２０２２</a:t>
            </a:r>
            <a:r>
              <a:rPr kumimoji="1"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年 </a:t>
            </a:r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</a:t>
            </a:r>
            <a:r>
              <a:rPr kumimoji="1"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月 </a:t>
            </a:r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８</a:t>
            </a:r>
            <a:r>
              <a:rPr kumimoji="1"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日 </a:t>
            </a:r>
            <a:r>
              <a:rPr kumimoji="1" lang="en-US" altLang="ja-JP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(</a:t>
            </a:r>
            <a:r>
              <a:rPr kumimoji="1"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土曜日</a:t>
            </a:r>
            <a:r>
              <a:rPr kumimoji="1" lang="en-US" altLang="ja-JP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)</a:t>
            </a:r>
          </a:p>
          <a:p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 </a:t>
            </a:r>
            <a:r>
              <a:rPr kumimoji="1"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午前 </a:t>
            </a:r>
            <a:r>
              <a:rPr lang="ja-JP" altLang="en-US" sz="1400" b="1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１０</a:t>
            </a:r>
            <a:r>
              <a:rPr kumimoji="1" lang="ja-JP" altLang="en-US" sz="1400" b="1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 ～ </a:t>
            </a:r>
            <a:r>
              <a:rPr lang="ja-JP" altLang="en-US" sz="1400" b="1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１１</a:t>
            </a:r>
            <a:r>
              <a:rPr kumimoji="1" lang="ja-JP" altLang="en-US" sz="1400" b="1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時４５分</a:t>
            </a:r>
            <a:endParaRPr kumimoji="1" lang="en-US" altLang="ja-JP" sz="1400" b="1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spcBef>
                <a:spcPts val="1800"/>
              </a:spcBef>
            </a:pPr>
            <a:r>
              <a:rPr kumimoji="1"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定　　員 　ひとり</a:t>
            </a:r>
            <a:r>
              <a:rPr kumimoji="1" lang="ja-JP" altLang="en-US" sz="1400" b="1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親家庭の親子　合わせて </a:t>
            </a:r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１５</a:t>
            </a:r>
            <a:r>
              <a:rPr kumimoji="1"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名</a:t>
            </a:r>
            <a:endParaRPr kumimoji="1" lang="en-US" altLang="ja-JP" sz="14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spcBef>
                <a:spcPts val="1800"/>
              </a:spcBef>
            </a:pPr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場　　所 　</a:t>
            </a:r>
            <a:r>
              <a:rPr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株式会社スペック　</a:t>
            </a:r>
            <a:r>
              <a:rPr lang="en-US" altLang="ja-JP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</a:t>
            </a:r>
            <a:r>
              <a:rPr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階教室</a:t>
            </a:r>
            <a:endParaRPr lang="en-US" altLang="ja-JP" sz="16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      </a:t>
            </a:r>
            <a:r>
              <a:rPr kumimoji="1" lang="ja-JP" altLang="en-US" sz="1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住　　所　米子市灘町</a:t>
            </a:r>
            <a:r>
              <a:rPr kumimoji="1" lang="en-US" altLang="ja-JP" sz="1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3</a:t>
            </a:r>
            <a:r>
              <a:rPr kumimoji="1" lang="ja-JP" altLang="en-US" sz="1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丁目１４８－４４</a:t>
            </a:r>
            <a:endParaRPr kumimoji="1" lang="en-US" altLang="ja-JP" sz="11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ts val="1400"/>
              </a:lnSpc>
              <a:spcBef>
                <a:spcPts val="600"/>
              </a:spcBef>
            </a:pPr>
            <a:r>
              <a:rPr lang="ja-JP" altLang="en-US" sz="1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    　   電話番号　０８５９（２３）６６００</a:t>
            </a:r>
            <a:endParaRPr lang="en-US" altLang="ja-JP" sz="11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spcBef>
                <a:spcPts val="1800"/>
              </a:spcBef>
            </a:pPr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申込締切　 ２０２１年１２月２０日</a:t>
            </a:r>
            <a:endParaRPr lang="en-US" altLang="ja-JP" sz="14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申込方法　 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申込はハガキに以下の内容をご記入の上、</a:t>
            </a:r>
            <a:br>
              <a:rPr lang="en-US" altLang="ja-JP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  下記住所までお送りください。</a:t>
            </a:r>
            <a:endParaRPr lang="en-US" altLang="ja-JP" sz="1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898525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① 保護者名 ② 参加するお子様のお名前 ③ 学年</a:t>
            </a:r>
            <a:br>
              <a:rPr lang="en-US" altLang="ja-JP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④ ご住所   ⑤ 連絡先電話番号 ⑥親子同伴希望の有無</a:t>
            </a:r>
            <a:endParaRPr lang="en-US" altLang="ja-JP" sz="1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spcBef>
                <a:spcPts val="1400"/>
              </a:spcBef>
            </a:pPr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lang="en-US" altLang="ja-JP" sz="14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</a:t>
            </a:r>
            <a:endParaRPr lang="en-US" altLang="ja-JP" sz="14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spcBef>
                <a:spcPts val="1200"/>
              </a:spcBef>
            </a:pPr>
            <a:endParaRPr lang="en-US" altLang="ja-JP" sz="14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お問合先　 ０８０－７５０８</a:t>
            </a:r>
            <a:r>
              <a:rPr lang="en-US" altLang="ja-JP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-</a:t>
            </a:r>
            <a:r>
              <a:rPr lang="ja-JP" altLang="en-US" sz="14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４２３１ （井田）</a:t>
            </a:r>
            <a:endParaRPr lang="en-US" altLang="ja-JP" sz="14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lang="en-US" altLang="ja-JP" sz="14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019" y="2195189"/>
            <a:ext cx="1198678" cy="1101423"/>
          </a:xfrm>
          <a:prstGeom prst="rect">
            <a:avLst/>
          </a:prstGeom>
        </p:spPr>
      </p:pic>
      <p:sp>
        <p:nvSpPr>
          <p:cNvPr id="17" name="コンテンツ プレースホルダー 15"/>
          <p:cNvSpPr txBox="1">
            <a:spLocks/>
          </p:cNvSpPr>
          <p:nvPr/>
        </p:nvSpPr>
        <p:spPr>
          <a:xfrm>
            <a:off x="733425" y="8362950"/>
            <a:ext cx="5467350" cy="881704"/>
          </a:xfrm>
          <a:prstGeom prst="rect">
            <a:avLst/>
          </a:prstGeom>
          <a:ln w="25400" cmpd="dbl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68580" indent="-68580" algn="l" defTabSz="685800" rtl="0" eaLnBrk="1" latinLnBrk="0" hangingPunct="1">
              <a:lnSpc>
                <a:spcPct val="85000"/>
              </a:lnSpc>
              <a:spcBef>
                <a:spcPts val="975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" indent="-257175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" indent="-41148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5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" indent="-61722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" indent="-82296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90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5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0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5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小学校</a:t>
            </a:r>
            <a:r>
              <a:rPr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年生以上はお子様のみの参加可能です。</a:t>
            </a:r>
            <a:br>
              <a:rPr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 ただし、お子様の安全のため必ず保護者の方が送迎をしてください。</a:t>
            </a:r>
            <a:endParaRPr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幼児～小学校低学年のお子様は、親子同伴でご参加ください。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26788" y="6932308"/>
            <a:ext cx="3733034" cy="100540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〒</a:t>
            </a:r>
            <a:r>
              <a:rPr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689-0201</a:t>
            </a:r>
          </a:p>
          <a:p>
            <a:pPr>
              <a:lnSpc>
                <a:spcPct val="100000"/>
              </a:lnSpc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鳥取市伏野</a:t>
            </a:r>
            <a:r>
              <a:rPr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1729-5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鳥取県立人材研修センター内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「鳥取県母子寡婦福祉連合会 事務局」 宛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229100" y="9301860"/>
            <a:ext cx="238826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spcBef>
                <a:spcPts val="200"/>
              </a:spcBef>
            </a:pP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鳥取県母子寡婦福祉連合会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40631ED-C123-43FB-8D43-1D88DF12F3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59989" y="554799"/>
            <a:ext cx="699833" cy="728315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6C3C440-4E14-4ACB-AEE9-4BCC041CEAD7}"/>
              </a:ext>
            </a:extLst>
          </p:cNvPr>
          <p:cNvGrpSpPr/>
          <p:nvPr/>
        </p:nvGrpSpPr>
        <p:grpSpPr>
          <a:xfrm>
            <a:off x="520729" y="429419"/>
            <a:ext cx="4399415" cy="985073"/>
            <a:chOff x="136501" y="91618"/>
            <a:chExt cx="4399415" cy="985073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E74F30BB-3433-402D-9061-66795A27FF61}"/>
                </a:ext>
              </a:extLst>
            </p:cNvPr>
            <p:cNvGrpSpPr/>
            <p:nvPr/>
          </p:nvGrpSpPr>
          <p:grpSpPr>
            <a:xfrm>
              <a:off x="136501" y="91618"/>
              <a:ext cx="2438258" cy="985073"/>
              <a:chOff x="615121" y="1137560"/>
              <a:chExt cx="2524674" cy="1039995"/>
            </a:xfrm>
          </p:grpSpPr>
          <p:pic>
            <p:nvPicPr>
              <p:cNvPr id="26" name="図 25">
                <a:extLst>
                  <a:ext uri="{FF2B5EF4-FFF2-40B4-BE49-F238E27FC236}">
                    <a16:creationId xmlns:a16="http://schemas.microsoft.com/office/drawing/2014/main" id="{46528C9B-9F29-49FC-8CC0-5B43D1D85D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5121" y="1382154"/>
                <a:ext cx="2524674" cy="795401"/>
              </a:xfrm>
              <a:prstGeom prst="rect">
                <a:avLst/>
              </a:prstGeom>
            </p:spPr>
          </p:pic>
          <p:sp>
            <p:nvSpPr>
              <p:cNvPr id="27" name="タイトル 1">
                <a:extLst>
                  <a:ext uri="{FF2B5EF4-FFF2-40B4-BE49-F238E27FC236}">
                    <a16:creationId xmlns:a16="http://schemas.microsoft.com/office/drawing/2014/main" id="{887E1B5D-3AF5-4FF6-BAEB-2325338A88E3}"/>
                  </a:ext>
                </a:extLst>
              </p:cNvPr>
              <p:cNvSpPr txBox="1">
                <a:spLocks/>
              </p:cNvSpPr>
              <p:nvPr/>
            </p:nvSpPr>
            <p:spPr>
              <a:xfrm rot="21249819">
                <a:off x="1212836" y="1137560"/>
                <a:ext cx="45719" cy="6051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685800" rtl="0" eaLnBrk="1" latinLnBrk="0" hangingPunct="1">
                  <a:lnSpc>
                    <a:spcPct val="80000"/>
                  </a:lnSpc>
                  <a:spcBef>
                    <a:spcPct val="0"/>
                  </a:spcBef>
                  <a:buNone/>
                  <a:defRPr kumimoji="1" sz="6000" kern="1200" spc="-90" baseline="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50000"/>
                  </a:lnSpc>
                </a:pPr>
                <a:r>
                  <a:rPr lang="ja-JP" altLang="en-US" sz="2000" b="1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ス</a:t>
                </a:r>
              </a:p>
            </p:txBody>
          </p:sp>
          <p:sp>
            <p:nvSpPr>
              <p:cNvPr id="28" name="タイトル 1">
                <a:extLst>
                  <a:ext uri="{FF2B5EF4-FFF2-40B4-BE49-F238E27FC236}">
                    <a16:creationId xmlns:a16="http://schemas.microsoft.com/office/drawing/2014/main" id="{E1E06E4D-95FD-4205-A01B-95D39C016F6E}"/>
                  </a:ext>
                </a:extLst>
              </p:cNvPr>
              <p:cNvSpPr txBox="1">
                <a:spLocks/>
              </p:cNvSpPr>
              <p:nvPr/>
            </p:nvSpPr>
            <p:spPr>
              <a:xfrm rot="287283">
                <a:off x="1493506" y="1377066"/>
                <a:ext cx="215057" cy="1464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685800" rtl="0" eaLnBrk="1" latinLnBrk="0" hangingPunct="1">
                  <a:lnSpc>
                    <a:spcPct val="80000"/>
                  </a:lnSpc>
                  <a:spcBef>
                    <a:spcPct val="0"/>
                  </a:spcBef>
                  <a:buNone/>
                  <a:defRPr kumimoji="1" sz="6000" kern="1200" spc="-90" baseline="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50000"/>
                  </a:lnSpc>
                </a:pPr>
                <a:r>
                  <a:rPr lang="ja-JP" altLang="en-US" sz="2000" b="1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ク</a:t>
                </a:r>
              </a:p>
            </p:txBody>
          </p:sp>
          <p:sp>
            <p:nvSpPr>
              <p:cNvPr id="29" name="タイトル 1">
                <a:extLst>
                  <a:ext uri="{FF2B5EF4-FFF2-40B4-BE49-F238E27FC236}">
                    <a16:creationId xmlns:a16="http://schemas.microsoft.com/office/drawing/2014/main" id="{78E630E4-53D2-4AC9-A68E-2B40200D71A5}"/>
                  </a:ext>
                </a:extLst>
              </p:cNvPr>
              <p:cNvSpPr txBox="1">
                <a:spLocks/>
              </p:cNvSpPr>
              <p:nvPr/>
            </p:nvSpPr>
            <p:spPr>
              <a:xfrm rot="20792117">
                <a:off x="1888140" y="1367590"/>
                <a:ext cx="215057" cy="1464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685800" rtl="0" eaLnBrk="1" latinLnBrk="0" hangingPunct="1">
                  <a:lnSpc>
                    <a:spcPct val="80000"/>
                  </a:lnSpc>
                  <a:spcBef>
                    <a:spcPct val="0"/>
                  </a:spcBef>
                  <a:buNone/>
                  <a:defRPr kumimoji="1" sz="6000" kern="1200" spc="-90" baseline="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50000"/>
                  </a:lnSpc>
                </a:pPr>
                <a:r>
                  <a:rPr lang="ja-JP" altLang="en-US" sz="2000" b="1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ラ</a:t>
                </a:r>
              </a:p>
            </p:txBody>
          </p:sp>
          <p:sp>
            <p:nvSpPr>
              <p:cNvPr id="30" name="タイトル 1">
                <a:extLst>
                  <a:ext uri="{FF2B5EF4-FFF2-40B4-BE49-F238E27FC236}">
                    <a16:creationId xmlns:a16="http://schemas.microsoft.com/office/drawing/2014/main" id="{65324C95-25C8-44F9-BCFD-3E64FA41A9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196722" y="1367590"/>
                <a:ext cx="215057" cy="1464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685800" rtl="0" eaLnBrk="1" latinLnBrk="0" hangingPunct="1">
                  <a:lnSpc>
                    <a:spcPct val="80000"/>
                  </a:lnSpc>
                  <a:spcBef>
                    <a:spcPct val="0"/>
                  </a:spcBef>
                  <a:buNone/>
                  <a:defRPr kumimoji="1" sz="6000" kern="1200" spc="-90" baseline="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50000"/>
                  </a:lnSpc>
                </a:pPr>
                <a:r>
                  <a:rPr lang="ja-JP" altLang="en-US" sz="2000" b="1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ッ</a:t>
                </a:r>
              </a:p>
            </p:txBody>
          </p:sp>
          <p:sp>
            <p:nvSpPr>
              <p:cNvPr id="31" name="タイトル 1">
                <a:extLst>
                  <a:ext uri="{FF2B5EF4-FFF2-40B4-BE49-F238E27FC236}">
                    <a16:creationId xmlns:a16="http://schemas.microsoft.com/office/drawing/2014/main" id="{C24D8B00-5652-4960-BCC4-AACD7769D3B6}"/>
                  </a:ext>
                </a:extLst>
              </p:cNvPr>
              <p:cNvSpPr txBox="1">
                <a:spLocks/>
              </p:cNvSpPr>
              <p:nvPr/>
            </p:nvSpPr>
            <p:spPr>
              <a:xfrm rot="665104">
                <a:off x="2537825" y="1367856"/>
                <a:ext cx="215057" cy="1464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685800" rtl="0" eaLnBrk="1" latinLnBrk="0" hangingPunct="1">
                  <a:lnSpc>
                    <a:spcPct val="80000"/>
                  </a:lnSpc>
                  <a:spcBef>
                    <a:spcPct val="0"/>
                  </a:spcBef>
                  <a:buNone/>
                  <a:defRPr kumimoji="1" sz="6000" kern="1200" spc="-90" baseline="0">
                    <a:solidFill>
                      <a:srgbClr val="FFFFFF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50000"/>
                  </a:lnSpc>
                </a:pPr>
                <a:r>
                  <a:rPr lang="ja-JP" altLang="en-US" sz="2000" b="1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チ</a:t>
                </a:r>
              </a:p>
            </p:txBody>
          </p:sp>
        </p:grp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D206BCC8-0D8B-46F9-A1F1-82CED18A19C7}"/>
                </a:ext>
              </a:extLst>
            </p:cNvPr>
            <p:cNvSpPr txBox="1"/>
            <p:nvPr/>
          </p:nvSpPr>
          <p:spPr>
            <a:xfrm>
              <a:off x="2273758" y="525800"/>
              <a:ext cx="2262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でゲームを作ろう！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136501" y="282059"/>
            <a:ext cx="4398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鳥取県母子寡婦福祉連合会子育て支援事業（ひとり親家庭対象）</a:t>
            </a:r>
          </a:p>
        </p:txBody>
      </p:sp>
    </p:spTree>
    <p:extLst>
      <p:ext uri="{BB962C8B-B14F-4D97-AF65-F5344CB8AC3E}">
        <p14:creationId xmlns:p14="http://schemas.microsoft.com/office/powerpoint/2010/main" val="2220924713"/>
      </p:ext>
    </p:extLst>
  </p:cSld>
  <p:clrMapOvr>
    <a:masterClrMapping/>
  </p:clrMapOvr>
</p:sld>
</file>

<file path=ppt/theme/theme1.xml><?xml version="1.0" encoding="utf-8"?>
<a:theme xmlns:a="http://schemas.openxmlformats.org/drawingml/2006/main" name="メトロポリタン">
  <a:themeElements>
    <a:clrScheme name="メトロポリタン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メトロポリタン</Template>
  <TotalTime>619</TotalTime>
  <Words>207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HGSｺﾞｼｯｸM</vt:lpstr>
      <vt:lpstr>HG丸ｺﾞｼｯｸM-PRO</vt:lpstr>
      <vt:lpstr>HG創英角ﾎﾟｯﾌﾟ体</vt:lpstr>
      <vt:lpstr>Arial</vt:lpstr>
      <vt:lpstr>Calibri</vt:lpstr>
      <vt:lpstr>Calibri Light</vt:lpstr>
      <vt:lpstr>メトロポリタン</vt:lpstr>
      <vt:lpstr>プログラミング 体験教室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でゲームを作ろう！！</dc:title>
  <dc:creator>USER</dc:creator>
  <cp:lastModifiedBy>豊嶋 正</cp:lastModifiedBy>
  <cp:revision>51</cp:revision>
  <cp:lastPrinted>2021-11-04T01:22:47Z</cp:lastPrinted>
  <dcterms:created xsi:type="dcterms:W3CDTF">2021-05-01T06:06:15Z</dcterms:created>
  <dcterms:modified xsi:type="dcterms:W3CDTF">2021-11-04T12:44:55Z</dcterms:modified>
</cp:coreProperties>
</file>